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3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rmékl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ép helye 7">
            <a:extLst>
              <a:ext uri="{FF2B5EF4-FFF2-40B4-BE49-F238E27FC236}">
                <a16:creationId xmlns:a16="http://schemas.microsoft.com/office/drawing/2014/main" id="{C0BAFCD9-46F4-DAFD-0F1D-D76D650B0B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2451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Kép</a:t>
            </a:r>
          </a:p>
        </p:txBody>
      </p:sp>
      <p:sp>
        <p:nvSpPr>
          <p:cNvPr id="10" name="Kép helye 9">
            <a:extLst>
              <a:ext uri="{FF2B5EF4-FFF2-40B4-BE49-F238E27FC236}">
                <a16:creationId xmlns:a16="http://schemas.microsoft.com/office/drawing/2014/main" id="{935204B9-4410-C3DE-A06E-77C7B776D16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5963" y="2730500"/>
            <a:ext cx="3563937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Logó</a:t>
            </a:r>
          </a:p>
        </p:txBody>
      </p:sp>
      <p:sp>
        <p:nvSpPr>
          <p:cNvPr id="12" name="Kép helye 11">
            <a:extLst>
              <a:ext uri="{FF2B5EF4-FFF2-40B4-BE49-F238E27FC236}">
                <a16:creationId xmlns:a16="http://schemas.microsoft.com/office/drawing/2014/main" id="{28D3B6B1-94B0-18FB-1B89-C28179ED657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10539" y="2730500"/>
            <a:ext cx="1617249" cy="5684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Termékkép</a:t>
            </a:r>
          </a:p>
        </p:txBody>
      </p:sp>
      <p:sp>
        <p:nvSpPr>
          <p:cNvPr id="14" name="Szöveg helye 13">
            <a:extLst>
              <a:ext uri="{FF2B5EF4-FFF2-40B4-BE49-F238E27FC236}">
                <a16:creationId xmlns:a16="http://schemas.microsoft.com/office/drawing/2014/main" id="{49B76B42-CD80-536D-0519-175D8D83D3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5963" y="3923748"/>
            <a:ext cx="3563937" cy="44915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Montserrat" panose="00000500000000000000" pitchFamily="2" charset="-18"/>
              </a:defRPr>
            </a:lvl1pPr>
            <a:lvl2pPr>
              <a:defRPr sz="1200">
                <a:latin typeface="Montserrat" panose="00000500000000000000" pitchFamily="2" charset="-18"/>
              </a:defRPr>
            </a:lvl2pPr>
            <a:lvl3pPr>
              <a:defRPr sz="1200">
                <a:latin typeface="Montserrat" panose="00000500000000000000" pitchFamily="2" charset="-18"/>
              </a:defRPr>
            </a:lvl3pPr>
            <a:lvl4pPr>
              <a:defRPr sz="1200">
                <a:latin typeface="Montserrat" panose="00000500000000000000" pitchFamily="2" charset="-18"/>
              </a:defRPr>
            </a:lvl4pPr>
            <a:lvl5pPr>
              <a:defRPr sz="1200">
                <a:latin typeface="Montserrat" panose="00000500000000000000" pitchFamily="2" charset="-18"/>
              </a:defRPr>
            </a:lvl5pPr>
          </a:lstStyle>
          <a:p>
            <a:pPr lvl="0"/>
            <a:r>
              <a:rPr lang="hu-HU" dirty="0"/>
              <a:t>Termékleírás</a:t>
            </a:r>
          </a:p>
        </p:txBody>
      </p:sp>
    </p:spTree>
    <p:extLst>
      <p:ext uri="{BB962C8B-B14F-4D97-AF65-F5344CB8AC3E}">
        <p14:creationId xmlns:p14="http://schemas.microsoft.com/office/powerpoint/2010/main" val="4168861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rméklap táblázat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ép helye 7">
            <a:extLst>
              <a:ext uri="{FF2B5EF4-FFF2-40B4-BE49-F238E27FC236}">
                <a16:creationId xmlns:a16="http://schemas.microsoft.com/office/drawing/2014/main" id="{93561CAA-43CE-CD3D-73E4-5E7B2FD33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24516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Kép</a:t>
            </a:r>
          </a:p>
        </p:txBody>
      </p:sp>
      <p:sp>
        <p:nvSpPr>
          <p:cNvPr id="2" name="Kép helye 9">
            <a:extLst>
              <a:ext uri="{FF2B5EF4-FFF2-40B4-BE49-F238E27FC236}">
                <a16:creationId xmlns:a16="http://schemas.microsoft.com/office/drawing/2014/main" id="{EC0398F0-60A7-2BB6-B9EA-6D3E67545FA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5963" y="2730500"/>
            <a:ext cx="2259249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Logó</a:t>
            </a:r>
          </a:p>
        </p:txBody>
      </p:sp>
      <p:sp>
        <p:nvSpPr>
          <p:cNvPr id="3" name="Kép helye 11">
            <a:extLst>
              <a:ext uri="{FF2B5EF4-FFF2-40B4-BE49-F238E27FC236}">
                <a16:creationId xmlns:a16="http://schemas.microsoft.com/office/drawing/2014/main" id="{40B013C0-93B4-7B0E-ED9D-945435B09AF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84395" y="2730500"/>
            <a:ext cx="3773605" cy="914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Termékkép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ABB9CFD-9F7A-DF4A-769F-36AE72F2623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0887" y="4101721"/>
            <a:ext cx="5431549" cy="42780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hu-HU" dirty="0"/>
              <a:t>Tartalom</a:t>
            </a:r>
          </a:p>
        </p:txBody>
      </p:sp>
    </p:spTree>
    <p:extLst>
      <p:ext uri="{BB962C8B-B14F-4D97-AF65-F5344CB8AC3E}">
        <p14:creationId xmlns:p14="http://schemas.microsoft.com/office/powerpoint/2010/main" val="157054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rméklap termékkép nélkü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 helye 13">
            <a:extLst>
              <a:ext uri="{FF2B5EF4-FFF2-40B4-BE49-F238E27FC236}">
                <a16:creationId xmlns:a16="http://schemas.microsoft.com/office/drawing/2014/main" id="{01D05706-B3FA-5C70-6FB9-B124C4D385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32709" y="2833511"/>
            <a:ext cx="4031024" cy="55818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Montserrat" panose="00000500000000000000" pitchFamily="2" charset="-18"/>
              </a:defRPr>
            </a:lvl1pPr>
            <a:lvl2pPr>
              <a:defRPr sz="1200">
                <a:latin typeface="Montserrat" panose="00000500000000000000" pitchFamily="2" charset="-18"/>
              </a:defRPr>
            </a:lvl2pPr>
            <a:lvl3pPr>
              <a:defRPr sz="1200">
                <a:latin typeface="Montserrat" panose="00000500000000000000" pitchFamily="2" charset="-18"/>
              </a:defRPr>
            </a:lvl3pPr>
            <a:lvl4pPr>
              <a:defRPr sz="1200">
                <a:latin typeface="Montserrat" panose="00000500000000000000" pitchFamily="2" charset="-18"/>
              </a:defRPr>
            </a:lvl4pPr>
            <a:lvl5pPr>
              <a:defRPr sz="1200">
                <a:latin typeface="Montserrat" panose="00000500000000000000" pitchFamily="2" charset="-18"/>
              </a:defRPr>
            </a:lvl5pPr>
          </a:lstStyle>
          <a:p>
            <a:pPr lvl="0"/>
            <a:r>
              <a:rPr lang="hu-HU" dirty="0"/>
              <a:t>Termékleírás</a:t>
            </a:r>
          </a:p>
        </p:txBody>
      </p:sp>
      <p:sp>
        <p:nvSpPr>
          <p:cNvPr id="17" name="Kép helye 15">
            <a:extLst>
              <a:ext uri="{FF2B5EF4-FFF2-40B4-BE49-F238E27FC236}">
                <a16:creationId xmlns:a16="http://schemas.microsoft.com/office/drawing/2014/main" id="{756231EE-F83F-4C9A-6E41-80DB5251977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132873" y="1490663"/>
            <a:ext cx="3927067" cy="6651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ontserrat" panose="00000500000000000000" pitchFamily="2" charset="-18"/>
              </a:defRPr>
            </a:lvl1pPr>
          </a:lstStyle>
          <a:p>
            <a:r>
              <a:rPr lang="hu-HU" dirty="0"/>
              <a:t>TERMÉKNÉV</a:t>
            </a:r>
          </a:p>
        </p:txBody>
      </p:sp>
      <p:sp>
        <p:nvSpPr>
          <p:cNvPr id="5" name="Kép helye 4">
            <a:extLst>
              <a:ext uri="{FF2B5EF4-FFF2-40B4-BE49-F238E27FC236}">
                <a16:creationId xmlns:a16="http://schemas.microsoft.com/office/drawing/2014/main" id="{DB3F3E53-0D2A-3159-EE32-4A2D6CF3DA4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132709" y="473315"/>
            <a:ext cx="3927925" cy="1017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Logó</a:t>
            </a:r>
          </a:p>
        </p:txBody>
      </p:sp>
      <p:pic>
        <p:nvPicPr>
          <p:cNvPr id="6" name="Ábra 5">
            <a:extLst>
              <a:ext uri="{FF2B5EF4-FFF2-40B4-BE49-F238E27FC236}">
                <a16:creationId xmlns:a16="http://schemas.microsoft.com/office/drawing/2014/main" id="{088D7FE6-3BEE-2FCC-1C60-24EE8D6645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865840" y="-327546"/>
            <a:ext cx="3895451" cy="9294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7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yéni elrendez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ép 19" descr="A képen Színesség, Grafika, művészet, Grafikus tervezés látható&#10;&#10;Automatikusan generált leírás">
            <a:extLst>
              <a:ext uri="{FF2B5EF4-FFF2-40B4-BE49-F238E27FC236}">
                <a16:creationId xmlns:a16="http://schemas.microsoft.com/office/drawing/2014/main" id="{75AFE9A1-8284-EA60-2C57-E2AC15064C4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236976"/>
          </a:xfrm>
          <a:prstGeom prst="rect">
            <a:avLst/>
          </a:prstGeom>
        </p:spPr>
      </p:pic>
      <p:sp>
        <p:nvSpPr>
          <p:cNvPr id="5" name="Kép helye 15">
            <a:extLst>
              <a:ext uri="{FF2B5EF4-FFF2-40B4-BE49-F238E27FC236}">
                <a16:creationId xmlns:a16="http://schemas.microsoft.com/office/drawing/2014/main" id="{66677F10-09C5-9033-F7C9-355544FEB6D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0887" y="2646363"/>
            <a:ext cx="5431548" cy="590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ontserrat" panose="00000500000000000000" pitchFamily="2" charset="-18"/>
              </a:defRPr>
            </a:lvl1pPr>
          </a:lstStyle>
          <a:p>
            <a:r>
              <a:rPr lang="hu-HU" dirty="0"/>
              <a:t>TERMÉKNÉV</a:t>
            </a:r>
          </a:p>
        </p:txBody>
      </p:sp>
      <p:sp>
        <p:nvSpPr>
          <p:cNvPr id="6" name="Kép helye 4">
            <a:extLst>
              <a:ext uri="{FF2B5EF4-FFF2-40B4-BE49-F238E27FC236}">
                <a16:creationId xmlns:a16="http://schemas.microsoft.com/office/drawing/2014/main" id="{B0031E33-F589-FF92-6D18-CFF821BB9D0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054873" y="1387714"/>
            <a:ext cx="3127563" cy="10825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u-HU" dirty="0"/>
              <a:t>Logó</a:t>
            </a:r>
          </a:p>
        </p:txBody>
      </p:sp>
      <p:sp>
        <p:nvSpPr>
          <p:cNvPr id="7" name="Tartalom helye 5">
            <a:extLst>
              <a:ext uri="{FF2B5EF4-FFF2-40B4-BE49-F238E27FC236}">
                <a16:creationId xmlns:a16="http://schemas.microsoft.com/office/drawing/2014/main" id="{81C6C770-F7BC-386E-12B0-B70AD6CF6BF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50887" y="3413094"/>
            <a:ext cx="5431549" cy="5105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hu-HU" dirty="0"/>
              <a:t>Tartalom</a:t>
            </a:r>
          </a:p>
        </p:txBody>
      </p:sp>
    </p:spTree>
    <p:extLst>
      <p:ext uri="{BB962C8B-B14F-4D97-AF65-F5344CB8AC3E}">
        <p14:creationId xmlns:p14="http://schemas.microsoft.com/office/powerpoint/2010/main" val="372202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Ábra 2">
            <a:extLst>
              <a:ext uri="{FF2B5EF4-FFF2-40B4-BE49-F238E27FC236}">
                <a16:creationId xmlns:a16="http://schemas.microsoft.com/office/drawing/2014/main" id="{AC21B386-CC07-CA9A-2F2A-F08F9AC0217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51619" y="8764921"/>
            <a:ext cx="6909619" cy="114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szöveg, irodaszerek, írószer, kézír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2A85CED-39FC-6F65-010E-DEA573458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9" b="55851"/>
          <a:stretch/>
        </p:blipFill>
        <p:spPr>
          <a:xfrm>
            <a:off x="-1" y="-162064"/>
            <a:ext cx="6858002" cy="1541685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786ECC1D-B170-1206-1578-2C11738DA213}"/>
              </a:ext>
            </a:extLst>
          </p:cNvPr>
          <p:cNvSpPr/>
          <p:nvPr/>
        </p:nvSpPr>
        <p:spPr>
          <a:xfrm>
            <a:off x="-1" y="294786"/>
            <a:ext cx="6858001" cy="518433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28FDD2F-CE54-131D-0661-F335AC1C20A8}"/>
              </a:ext>
            </a:extLst>
          </p:cNvPr>
          <p:cNvSpPr txBox="1"/>
          <p:nvPr/>
        </p:nvSpPr>
        <p:spPr>
          <a:xfrm>
            <a:off x="2736668" y="342135"/>
            <a:ext cx="1384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b="1" dirty="0">
                <a:latin typeface="Montserrat" panose="00000500000000000000" pitchFamily="2" charset="-18"/>
              </a:rPr>
              <a:t>REFILLS</a:t>
            </a:r>
          </a:p>
        </p:txBody>
      </p:sp>
      <p:pic>
        <p:nvPicPr>
          <p:cNvPr id="4" name="Kép 3" descr="A képen szöveg, képernyőkép, szám, Párhuzamo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92F7489-9796-68D1-57A7-CC82A087A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2" b="20386"/>
          <a:stretch/>
        </p:blipFill>
        <p:spPr>
          <a:xfrm>
            <a:off x="-1" y="1379622"/>
            <a:ext cx="6858000" cy="735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96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é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A540D45BDDBCD3418C34762BEDF0241B" ma:contentTypeVersion="18" ma:contentTypeDescription="Új dokumentum létrehozása." ma:contentTypeScope="" ma:versionID="6cd7c798ca345fa54fe509b033dc3a04">
  <xsd:schema xmlns:xsd="http://www.w3.org/2001/XMLSchema" xmlns:xs="http://www.w3.org/2001/XMLSchema" xmlns:p="http://schemas.microsoft.com/office/2006/metadata/properties" xmlns:ns2="63df08ff-812e-4988-864d-34e88588e008" xmlns:ns3="9f6c7916-bf23-450d-a785-5646c4ba8328" targetNamespace="http://schemas.microsoft.com/office/2006/metadata/properties" ma:root="true" ma:fieldsID="8ec52b8856ea5f2a13f5cac3b6f23ee7" ns2:_="" ns3:_="">
    <xsd:import namespace="63df08ff-812e-4988-864d-34e88588e008"/>
    <xsd:import namespace="9f6c7916-bf23-450d-a785-5646c4ba83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df08ff-812e-4988-864d-34e88588e0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ed0eaa78-859c-471d-951b-af9dddfdb5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6c7916-bf23-450d-a785-5646c4ba832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18ca1c6-f8c4-4402-977b-c72ad14c6ceb}" ma:internalName="TaxCatchAll" ma:showField="CatchAllData" ma:web="9f6c7916-bf23-450d-a785-5646c4ba83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f6c7916-bf23-450d-a785-5646c4ba8328" xsi:nil="true"/>
    <lcf76f155ced4ddcb4097134ff3c332f xmlns="63df08ff-812e-4988-864d-34e88588e00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CC485A-47C6-4115-B306-EA41400F66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df08ff-812e-4988-864d-34e88588e008"/>
    <ds:schemaRef ds:uri="9f6c7916-bf23-450d-a785-5646c4ba83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DB6B92-8185-4930-95EA-12C72F6596C4}">
  <ds:schemaRefs>
    <ds:schemaRef ds:uri="http://schemas.microsoft.com/office/2006/metadata/properties"/>
    <ds:schemaRef ds:uri="http://schemas.microsoft.com/office/infopath/2007/PartnerControls"/>
    <ds:schemaRef ds:uri="9f6c7916-bf23-450d-a785-5646c4ba8328"/>
    <ds:schemaRef ds:uri="63df08ff-812e-4988-864d-34e88588e008"/>
  </ds:schemaRefs>
</ds:datastoreItem>
</file>

<file path=customXml/itemProps3.xml><?xml version="1.0" encoding="utf-8"?>
<ds:datastoreItem xmlns:ds="http://schemas.openxmlformats.org/officeDocument/2006/customXml" ds:itemID="{E68DE6F0-65C9-4CDF-92DB-2E85365A7E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</TotalTime>
  <Words>1</Words>
  <Application>Microsoft Office PowerPoint</Application>
  <PresentationFormat>A4 (210x297 mm)</PresentationFormat>
  <Paragraphs>1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4" baseType="lpstr">
      <vt:lpstr>Arial</vt:lpstr>
      <vt:lpstr>Montserrat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Zita Bernáth</dc:creator>
  <cp:lastModifiedBy>Szabina Szedi</cp:lastModifiedBy>
  <cp:revision>7</cp:revision>
  <dcterms:created xsi:type="dcterms:W3CDTF">2025-01-14T13:31:10Z</dcterms:created>
  <dcterms:modified xsi:type="dcterms:W3CDTF">2025-03-26T09:02:02Z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0x010100A540D45BDDBCD3418C34762BEDF0241B</vt:lpwstr>
  </property>
  <property fmtid="{D5CDD505-2E9C-101B-9397-08002B2CF9AE}" pid="3" name="MediaServiceImageTags">
    <vt:lpwstr/>
  </property>
</Properties>
</file>